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Slab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Slab-bold.fntdata"/><Relationship Id="rId42" Type="http://schemas.openxmlformats.org/officeDocument/2006/relationships/font" Target="fonts/RobotoSlabRegular-bold.fntdata"/><Relationship Id="rId41" Type="http://schemas.openxmlformats.org/officeDocument/2006/relationships/font" Target="fonts/RobotoSlabRegular-regular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91712675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91712675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91712675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91712675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0ebdffe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0ebdffe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9171267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9171267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91712675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91712675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91712675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91712675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9171267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9171267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91712675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91712675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91712675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91712675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1712675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91712675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hyperlink" Target="https://www.youtube.com/watch?v=3lp5CmSwrH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391375" y="3508450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data_pt_rem_jan21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315176" y="286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 Algorithms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57"/>
          <p:cNvPicPr preferRelativeResize="0"/>
          <p:nvPr/>
        </p:nvPicPr>
        <p:blipFill rotWithShape="1">
          <a:blip r:embed="rId4">
            <a:alphaModFix/>
          </a:blip>
          <a:srcRect b="7408" l="52733" r="17831" t="21356"/>
          <a:stretch/>
        </p:blipFill>
        <p:spPr>
          <a:xfrm>
            <a:off x="2740750" y="932100"/>
            <a:ext cx="3638030" cy="33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 rotWithShape="1">
          <a:blip r:embed="rId4">
            <a:alphaModFix/>
          </a:blip>
          <a:srcRect b="7466" l="52937" r="17600" t="22230"/>
          <a:stretch/>
        </p:blipFill>
        <p:spPr>
          <a:xfrm>
            <a:off x="2611100" y="831325"/>
            <a:ext cx="3921797" cy="322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 txBox="1"/>
          <p:nvPr/>
        </p:nvSpPr>
        <p:spPr>
          <a:xfrm>
            <a:off x="644400" y="4200850"/>
            <a:ext cx="469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https://www.youtube.com/watch?v=3lp5CmSwrHI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2912050" y="1370375"/>
            <a:ext cx="32700" cy="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500" y="1631363"/>
            <a:ext cx="2830500" cy="2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9"/>
          <p:cNvSpPr txBox="1"/>
          <p:nvPr/>
        </p:nvSpPr>
        <p:spPr>
          <a:xfrm flipH="1">
            <a:off x="864500" y="2603725"/>
            <a:ext cx="31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decision,</a:t>
            </a:r>
            <a:r>
              <a:rPr b="1" lang="en"/>
              <a:t> </a:t>
            </a:r>
            <a:r>
              <a:rPr b="1" lang="en"/>
              <a:t>KNN</a:t>
            </a:r>
            <a:r>
              <a:rPr lang="en"/>
              <a:t> will look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</a:t>
            </a:r>
            <a:r>
              <a:rPr lang="en" u="sng"/>
              <a:t>K nearest points</a:t>
            </a:r>
            <a:r>
              <a:rPr lang="en"/>
              <a:t>!</a:t>
            </a:r>
            <a:endParaRPr/>
          </a:p>
        </p:txBody>
      </p:sp>
      <p:sp>
        <p:nvSpPr>
          <p:cNvPr id="224" name="Google Shape;224;p49"/>
          <p:cNvSpPr txBox="1"/>
          <p:nvPr/>
        </p:nvSpPr>
        <p:spPr>
          <a:xfrm flipH="1">
            <a:off x="962500" y="877775"/>
            <a:ext cx="256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 Nearest Neighbors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50"/>
          <p:cNvSpPr txBox="1"/>
          <p:nvPr/>
        </p:nvSpPr>
        <p:spPr>
          <a:xfrm>
            <a:off x="2912050" y="1370375"/>
            <a:ext cx="32700" cy="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900" y="992600"/>
            <a:ext cx="5946449" cy="35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0"/>
          <p:cNvSpPr txBox="1"/>
          <p:nvPr/>
        </p:nvSpPr>
        <p:spPr>
          <a:xfrm flipH="1">
            <a:off x="962500" y="877775"/>
            <a:ext cx="188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KNN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 flipH="1">
            <a:off x="768125" y="2775000"/>
            <a:ext cx="19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applied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12050" y="1370375"/>
            <a:ext cx="32700" cy="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1"/>
          <p:cNvSpPr txBox="1"/>
          <p:nvPr/>
        </p:nvSpPr>
        <p:spPr>
          <a:xfrm flipH="1">
            <a:off x="962625" y="877775"/>
            <a:ext cx="20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KNN Regressor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51"/>
          <p:cNvSpPr txBox="1"/>
          <p:nvPr/>
        </p:nvSpPr>
        <p:spPr>
          <a:xfrm flipH="1">
            <a:off x="986925" y="2709725"/>
            <a:ext cx="19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applied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problem</a:t>
            </a:r>
            <a:endParaRPr/>
          </a:p>
        </p:txBody>
      </p:sp>
      <p:pic>
        <p:nvPicPr>
          <p:cNvPr id="242" name="Google Shape;2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000" y="346750"/>
            <a:ext cx="4462125" cy="44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2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52"/>
          <p:cNvPicPr preferRelativeResize="0"/>
          <p:nvPr/>
        </p:nvPicPr>
        <p:blipFill rotWithShape="1">
          <a:blip r:embed="rId4">
            <a:alphaModFix/>
          </a:blip>
          <a:srcRect b="8316" l="54861" r="18651" t="23567"/>
          <a:stretch/>
        </p:blipFill>
        <p:spPr>
          <a:xfrm>
            <a:off x="2867845" y="1102200"/>
            <a:ext cx="3408307" cy="293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53"/>
          <p:cNvPicPr preferRelativeResize="0"/>
          <p:nvPr/>
        </p:nvPicPr>
        <p:blipFill rotWithShape="1">
          <a:blip r:embed="rId4">
            <a:alphaModFix/>
          </a:blip>
          <a:srcRect b="7862" l="54638" r="18906" t="23048"/>
          <a:stretch/>
        </p:blipFill>
        <p:spPr>
          <a:xfrm>
            <a:off x="2811229" y="1029887"/>
            <a:ext cx="3521534" cy="30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4">
            <a:alphaModFix/>
          </a:blip>
          <a:srcRect b="8028" l="53941" r="18601" t="23289"/>
          <a:stretch/>
        </p:blipFill>
        <p:spPr>
          <a:xfrm>
            <a:off x="2744512" y="1038945"/>
            <a:ext cx="3654965" cy="3065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54"/>
          <p:cNvCxnSpPr/>
          <p:nvPr/>
        </p:nvCxnSpPr>
        <p:spPr>
          <a:xfrm>
            <a:off x="4535300" y="1810850"/>
            <a:ext cx="0" cy="20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5"/>
          <p:cNvPicPr preferRelativeResize="0"/>
          <p:nvPr/>
        </p:nvPicPr>
        <p:blipFill rotWithShape="1">
          <a:blip r:embed="rId4">
            <a:alphaModFix/>
          </a:blip>
          <a:srcRect b="7220" l="54184" r="19117" t="22476"/>
          <a:stretch/>
        </p:blipFill>
        <p:spPr>
          <a:xfrm>
            <a:off x="2795046" y="1002785"/>
            <a:ext cx="3553906" cy="313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6"/>
          <p:cNvPicPr preferRelativeResize="0"/>
          <p:nvPr/>
        </p:nvPicPr>
        <p:blipFill rotWithShape="1">
          <a:blip r:embed="rId4">
            <a:alphaModFix/>
          </a:blip>
          <a:srcRect b="7458" l="54391" r="19153" t="23859"/>
          <a:stretch/>
        </p:blipFill>
        <p:spPr>
          <a:xfrm>
            <a:off x="2811237" y="1038941"/>
            <a:ext cx="3521534" cy="306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